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Raleway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Raleway-boldItalic.fntdata"/><Relationship Id="rId9" Type="http://schemas.openxmlformats.org/officeDocument/2006/relationships/font" Target="fonts/Raleway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aleway-regular.fntdata"/><Relationship Id="rId8" Type="http://schemas.openxmlformats.org/officeDocument/2006/relationships/font" Target="fonts/Ralew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b="1" sz="2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sz="2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sz="2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sz="2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sz="2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sz="2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sz="2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sz="2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aleway"/>
              <a:buNone/>
              <a:defRPr sz="2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aleway"/>
              <a:buChar char="●"/>
              <a:defRPr sz="1800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aleway"/>
              <a:buChar char="○"/>
              <a:defRPr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aleway"/>
              <a:buChar char="■"/>
              <a:defRPr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aleway"/>
              <a:buChar char="●"/>
              <a:defRPr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aleway"/>
              <a:buChar char="○"/>
              <a:defRPr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aleway"/>
              <a:buChar char="■"/>
              <a:defRPr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aleway"/>
              <a:buChar char="●"/>
              <a:defRPr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aleway"/>
              <a:buChar char="○"/>
              <a:defRPr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aleway"/>
              <a:buChar char="■"/>
              <a:defRPr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6" name="Google Shape;56;p13"/>
          <p:cNvGrpSpPr/>
          <p:nvPr/>
        </p:nvGrpSpPr>
        <p:grpSpPr>
          <a:xfrm>
            <a:off x="3856663" y="1530200"/>
            <a:ext cx="5076825" cy="3400425"/>
            <a:chOff x="180588" y="226288"/>
            <a:chExt cx="5076825" cy="3400425"/>
          </a:xfrm>
        </p:grpSpPr>
        <p:pic>
          <p:nvPicPr>
            <p:cNvPr id="57" name="Google Shape;57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80588" y="226288"/>
              <a:ext cx="5076825" cy="34004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Google Shape;58;p13"/>
            <p:cNvSpPr txBox="1"/>
            <p:nvPr/>
          </p:nvSpPr>
          <p:spPr>
            <a:xfrm>
              <a:off x="4034450" y="3179025"/>
              <a:ext cx="1110000" cy="387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FFFF"/>
                  </a:solidFill>
                  <a:latin typeface="Raleway"/>
                  <a:ea typeface="Raleway"/>
                  <a:cs typeface="Raleway"/>
                  <a:sym typeface="Raleway"/>
                </a:rPr>
                <a:t>Melissa Farlow</a:t>
              </a:r>
              <a:endParaRPr sz="100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